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8" r:id="rId2"/>
    <p:sldId id="257" r:id="rId3"/>
    <p:sldId id="256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9" r:id="rId14"/>
    <p:sldId id="270" r:id="rId15"/>
    <p:sldId id="271" r:id="rId16"/>
    <p:sldId id="272" r:id="rId17"/>
    <p:sldId id="273" r:id="rId18"/>
    <p:sldId id="275" r:id="rId19"/>
    <p:sldId id="274" r:id="rId20"/>
    <p:sldId id="267" r:id="rId2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0066"/>
    <a:srgbClr val="FFFFCC"/>
    <a:srgbClr val="CCFF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71" autoAdjust="0"/>
    <p:restoredTop sz="94660"/>
  </p:normalViewPr>
  <p:slideViewPr>
    <p:cSldViewPr>
      <p:cViewPr>
        <p:scale>
          <a:sx n="94" d="100"/>
          <a:sy n="94" d="100"/>
        </p:scale>
        <p:origin x="-618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948C3-5381-4159-9A6E-FA5850861737}" type="datetimeFigureOut">
              <a:rPr lang="pt-BR" smtClean="0"/>
              <a:pPr/>
              <a:t>28/06/2013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2F3C10-0BBA-424D-AF85-C60293E5B06F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7446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F3C10-0BBA-424D-AF85-C60293E5B06F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F3C10-0BBA-424D-AF85-C60293E5B06F}" type="slidenum">
              <a:rPr lang="pt-BR" smtClean="0"/>
              <a:pPr/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F3C10-0BBA-424D-AF85-C60293E5B06F}" type="slidenum">
              <a:rPr lang="pt-BR" smtClean="0"/>
              <a:pPr/>
              <a:t>11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77D7E-9064-48A9-81EC-548EBCE3037C}" type="datetimeFigureOut">
              <a:rPr lang="pt-BR" smtClean="0"/>
              <a:pPr/>
              <a:t>28/06/2013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A269-2250-451F-98A0-E2EDCA6D9DD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77D7E-9064-48A9-81EC-548EBCE3037C}" type="datetimeFigureOut">
              <a:rPr lang="pt-BR" smtClean="0"/>
              <a:pPr/>
              <a:t>28/06/2013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A269-2250-451F-98A0-E2EDCA6D9DD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77D7E-9064-48A9-81EC-548EBCE3037C}" type="datetimeFigureOut">
              <a:rPr lang="pt-BR" smtClean="0"/>
              <a:pPr/>
              <a:t>28/06/2013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A269-2250-451F-98A0-E2EDCA6D9DD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77D7E-9064-48A9-81EC-548EBCE3037C}" type="datetimeFigureOut">
              <a:rPr lang="pt-BR" smtClean="0"/>
              <a:pPr/>
              <a:t>28/06/2013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A269-2250-451F-98A0-E2EDCA6D9DD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77D7E-9064-48A9-81EC-548EBCE3037C}" type="datetimeFigureOut">
              <a:rPr lang="pt-BR" smtClean="0"/>
              <a:pPr/>
              <a:t>28/06/2013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A269-2250-451F-98A0-E2EDCA6D9DD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77D7E-9064-48A9-81EC-548EBCE3037C}" type="datetimeFigureOut">
              <a:rPr lang="pt-BR" smtClean="0"/>
              <a:pPr/>
              <a:t>28/06/2013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A269-2250-451F-98A0-E2EDCA6D9DD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77D7E-9064-48A9-81EC-548EBCE3037C}" type="datetimeFigureOut">
              <a:rPr lang="pt-BR" smtClean="0"/>
              <a:pPr/>
              <a:t>28/06/2013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A269-2250-451F-98A0-E2EDCA6D9DD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77D7E-9064-48A9-81EC-548EBCE3037C}" type="datetimeFigureOut">
              <a:rPr lang="pt-BR" smtClean="0"/>
              <a:pPr/>
              <a:t>28/06/2013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A269-2250-451F-98A0-E2EDCA6D9DD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77D7E-9064-48A9-81EC-548EBCE3037C}" type="datetimeFigureOut">
              <a:rPr lang="pt-BR" smtClean="0"/>
              <a:pPr/>
              <a:t>28/06/2013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A269-2250-451F-98A0-E2EDCA6D9DD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77D7E-9064-48A9-81EC-548EBCE3037C}" type="datetimeFigureOut">
              <a:rPr lang="pt-BR" smtClean="0"/>
              <a:pPr/>
              <a:t>28/06/2013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A269-2250-451F-98A0-E2EDCA6D9DD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77D7E-9064-48A9-81EC-548EBCE3037C}" type="datetimeFigureOut">
              <a:rPr lang="pt-BR" smtClean="0"/>
              <a:pPr/>
              <a:t>28/06/2013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A269-2250-451F-98A0-E2EDCA6D9DD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77D7E-9064-48A9-81EC-548EBCE3037C}" type="datetimeFigureOut">
              <a:rPr lang="pt-BR" smtClean="0"/>
              <a:pPr/>
              <a:t>28/06/2013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FA269-2250-451F-98A0-E2EDCA6D9DD2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google.com.br/url?sa=i&amp;rct=j&amp;q=madre+assunta+marchetti&amp;source=images&amp;cd=&amp;cad=rja&amp;docid=L0TH-F2Liwo_PM&amp;tbnid=1xRxtcBhioXtRM:&amp;ved=0CAUQjRw&amp;url=http://www.diocesesantoandre.org.br/newsite/?p=7261&amp;ei=JG-bUYO4IfW14APJpYCgCQ&amp;bvm=bv.46751780,d.dmg&amp;psig=AFQjCNEOGV1cZsQCwBZ-VcFBD190fKXE0w&amp;ust=1369227333791825" TargetMode="Externa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.jpeg"/><Relationship Id="rId5" Type="http://schemas.openxmlformats.org/officeDocument/2006/relationships/hyperlink" Target="http://www.google.com.br/url?sa=i&amp;source=images&amp;cd=&amp;cad=rja&amp;docid=WG4WZ-uSd6zTNM&amp;tbnid=T_IXShpFZVQmqM:&amp;ved=0CAUQjRw&amp;url=http://powerofpositivity.net/?p=1111&amp;ei=nJvIUamaIoLY9QS6hICwBg&amp;psig=AFQjCNH_1i-IFkLZdZRbTFuS2Tgjl0qxHw&amp;ust=1372187923342192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google.com.br/url?sa=i&amp;rct=j&amp;q=madre+assunta+marchetti&amp;source=images&amp;cd=&amp;cad=rja&amp;docid=scjV5B3D2aahSM&amp;tbnid=I1CL_2b_7IAj0M:&amp;ved=0CAUQjRw&amp;url=http://juventudeperegrina.blogspot.com/2010/09/serva-de-deus-madre-assunta.html&amp;ei=8oabUd-rHdjk4AOa3oCICg&amp;bvm=bv.46751780,d.dmg&amp;psig=AFQjCNFyMsNkHQVOlY4FWpa_kSZjdWR7aA&amp;ust=1369233515770388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google.com.br/url?sa=i&amp;rct=j&amp;q=logo+of+the+Missionary+Sisters+of+St.+Charles+Borromeo+-+Scalabrinians&amp;source=images&amp;cd=&amp;cad=rja&amp;docid=RdsS-KeugaxwIM&amp;tbnid=E3oiIPlyyskD4M:&amp;ved=0CAUQjRw&amp;url=http://scalabrinians.wix.com/scalabrinians?_escaped_fragment_=vacations&amp;ei=YYmbUfKGO67b4AOlpoCoAQ&amp;bvm=bv.46751780,d.dmg&amp;psig=AFQjCNFRQLZmVhJ087a0BFtvcH9h6sYDsw&amp;ust=1369233849785658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com.br/url?sa=i&amp;rct=j&amp;q=logo+of+the+Missionary+Sisters+of+St.+Charles+Borromeo+-+Scalabrinians&amp;source=images&amp;cd=&amp;cad=rja&amp;docid=7FSMvkuV497JoM&amp;tbnid=q-eEtWcIoU3oFM:&amp;ved=0CAUQjRw&amp;url=http://scalabrinians.wix.com/scalabrinians?_escaped_fragment_=vocation&amp;ei=jIubUaWdG4j-4AOS6IGwCg&amp;bvm=bv.46751780,d.dmg&amp;psig=AFQjCNFRQLZmVhJ087a0BFtvcH9h6sYDsw&amp;ust=136923384978565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com.br/url?sa=i&amp;rct=j&amp;q=&amp;source=images&amp;cd=&amp;cad=rja&amp;docid=aLKKcqYB46-mbM&amp;tbnid=bMEWBEmkW69pzM:&amp;ved=0CAUQjRw&amp;url=http://wallpaperstock.net/spring-road-wallpapers_w32834.html&amp;ei=oqDIUbOyJoqM9ATH0oGIDQ&amp;bvm=bv.48293060,d.dmQ&amp;psig=AFQjCNHxoYFTp21TP_T0oDkCaSJ5maSpaQ&amp;ust=137218859319698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hyperlink" Target="http://www.google.com.br/url?sa=i&amp;rct=j&amp;q=madre+assunta+marchetti&amp;source=images&amp;cd=&amp;cad=rja&amp;docid=L0TH-F2Liwo_PM&amp;tbnid=1xRxtcBhioXtRM:&amp;ved=0CAUQjRw&amp;url=http://www.diocesesantoandre.org.br/newsite/?p=7261&amp;ei=JG-bUYO4IfW14APJpYCgCQ&amp;bvm=bv.46751780,d.dmg&amp;psig=AFQjCNEOGV1cZsQCwBZ-VcFBD190fKXE0w&amp;ust=1369227333791825" TargetMode="Externa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hyperlink" Target="http://mariamaedosmigrantes.blogspot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google.com.br/url?sa=i&amp;rct=j&amp;q=madre+assunta+marchetti&amp;source=images&amp;cd=&amp;cad=rja&amp;docid=9cXEanMA2l6Z8M&amp;tbnid=HSLPJAKELuz_bM:&amp;ved=0CAUQjRw&amp;url=http://cemcrei.blogspot.com/2010_08_01_archive.html&amp;ei=aG-bUe_uGZat4AOT4ICoCQ&amp;bvm=bv.46751780,d.dmg&amp;psig=AFQjCNEOGV1cZsQCwBZ-VcFBD190fKXE0w&amp;ust=1369227333791825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madre+assunta+marchetti&amp;source=images&amp;cd=&amp;cad=rja&amp;docid=4IBPyOFcZJ0riM&amp;tbnid=HPLedTsUHlXmxM:&amp;ved=0CAUQjRw&amp;url=http://www.mscs.org.br/site/Noticia.aspx?categoria=35&amp;idnoticia=92&amp;ei=L26bUcqiIJG34APf_YCQBw&amp;bvm=bv.46751780,d.dmg&amp;psig=AFQjCNHbHUkrauh9yw7lBjAqFrDfeKoy1A&amp;ust=1369226723186950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com.br/url?sa=i&amp;rct=j&amp;q=irm%C3%A3s+scalabrinianas&amp;source=images&amp;cd=&amp;cad=rja&amp;docid=UKG7-4W0SREm_M&amp;tbnid=89cVtXT2o0cw0M:&amp;ved=0CAUQjRw&amp;url=http://juventudeperegrina.blogspot.com/2010/02/missionarias-scalabrinianas.html&amp;ei=KnSbUcf7GfGn4APSyIHgBQ&amp;bvm=bv.46751780,d.dmg&amp;psig=AFQjCNHeebHinhTN52yUZwQw6i8Vv_MXhg&amp;ust=1369228317318913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owerofpositivity.net/wp-content/uploads/2013/02/footprints-21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http://www.diocesesantoandre.org.br/newsite/wp-content/uploads/madreassunta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857232"/>
            <a:ext cx="4526112" cy="3429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0" name="WordArt 2"/>
          <p:cNvSpPr>
            <a:spLocks noChangeArrowheads="1" noChangeShapeType="1" noTextEdit="1"/>
          </p:cNvSpPr>
          <p:nvPr/>
        </p:nvSpPr>
        <p:spPr bwMode="auto">
          <a:xfrm>
            <a:off x="1214414" y="4286256"/>
            <a:ext cx="4857784" cy="12144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The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Monotype Corsiva"/>
              </a:rPr>
              <a:t>th</a:t>
            </a:r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oughts of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Mo. </a:t>
            </a:r>
            <a:r>
              <a:rPr lang="en-US" sz="3600" b="1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Assunta</a:t>
            </a:r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 Marchetti</a:t>
            </a:r>
            <a:endParaRPr lang="pt-BR" sz="3600" b="1" kern="10" spc="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effectLst/>
              <a:latin typeface="Monotype Corsiva"/>
            </a:endParaRPr>
          </a:p>
        </p:txBody>
      </p:sp>
      <p:pic>
        <p:nvPicPr>
          <p:cNvPr id="2" name="08 I Come with Joy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2000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10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" name="WordArt 1"/>
          <p:cNvSpPr>
            <a:spLocks noChangeArrowheads="1" noChangeShapeType="1" noTextEdit="1"/>
          </p:cNvSpPr>
          <p:nvPr/>
        </p:nvSpPr>
        <p:spPr bwMode="auto">
          <a:xfrm>
            <a:off x="357158" y="3714752"/>
            <a:ext cx="4071966" cy="17859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“...I congratulate myself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for your firmness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and holy spirit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of sacrifice”</a:t>
            </a:r>
            <a:endParaRPr lang="pt-BR" sz="3600" b="1" kern="10" spc="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effectLst/>
              <a:latin typeface="Monotype Corsiva"/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90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2714612" y="3643314"/>
            <a:ext cx="2857520" cy="27860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“I put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all my trust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in his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most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sweet Heart”</a:t>
            </a:r>
            <a:endParaRPr lang="pt-BR" sz="3600" b="1" kern="10" spc="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effectLst/>
              <a:latin typeface="Monotype Corsiva"/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_x0GjevArWFI/TJPl9irFv-I/AAAAAAAAAcQ/875ktJW3mbA/s1600/Madre_Assunta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95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5" name="WordArt 1"/>
          <p:cNvSpPr>
            <a:spLocks noChangeArrowheads="1" noChangeShapeType="1" noTextEdit="1"/>
          </p:cNvSpPr>
          <p:nvPr/>
        </p:nvSpPr>
        <p:spPr bwMode="auto">
          <a:xfrm>
            <a:off x="5143504" y="4071942"/>
            <a:ext cx="2057392" cy="19288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“Let us place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ourselves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in the hand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of God and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do His Will”</a:t>
            </a:r>
            <a:endParaRPr lang="pt-BR" sz="3600" b="1" kern="10" spc="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effectLst/>
              <a:latin typeface="Monotype Corsiva"/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1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://t3.gstatic.com/images?q=tbn:ANd9GcS4shEJetmLk8e8j60_g7uylIYQnfqEdJ3-fan7wU0dq-06HABEy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4478" y="-214338"/>
            <a:ext cx="11430080" cy="7285918"/>
          </a:xfrm>
          <a:prstGeom prst="rect">
            <a:avLst/>
          </a:prstGeom>
          <a:noFill/>
        </p:spPr>
      </p:pic>
      <p:sp>
        <p:nvSpPr>
          <p:cNvPr id="29701" name="WordArt 5"/>
          <p:cNvSpPr>
            <a:spLocks noChangeArrowheads="1" noChangeShapeType="1" noTextEdit="1"/>
          </p:cNvSpPr>
          <p:nvPr/>
        </p:nvSpPr>
        <p:spPr bwMode="auto">
          <a:xfrm>
            <a:off x="4286248" y="2214554"/>
            <a:ext cx="3000396" cy="24288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Monotype Corsiva"/>
              </a:rPr>
              <a:t>“...a great hope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Monotype Corsiva"/>
              </a:rPr>
              <a:t>Smiles on me: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Monotype Corsiva"/>
              </a:rPr>
              <a:t>the loyal prompt,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Monotype Corsiva"/>
              </a:rPr>
              <a:t>and generous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Monotype Corsiva"/>
              </a:rPr>
              <a:t>cooperation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Monotype Corsiva"/>
              </a:rPr>
              <a:t>of all the sisters” </a:t>
            </a:r>
            <a:endParaRPr lang="pt-BR" sz="3600" b="1" kern="10" spc="0" dirty="0">
              <a:ln w="9525">
                <a:noFill/>
                <a:round/>
                <a:headEnd/>
                <a:tailEnd/>
              </a:ln>
              <a:solidFill>
                <a:schemeClr val="bg1"/>
              </a:solidFill>
              <a:effectLst/>
              <a:latin typeface="Monotype Corsiva"/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9700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7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7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10390"/>
            <a:ext cx="9144000" cy="7540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714348" y="285728"/>
            <a:ext cx="3500462" cy="13573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pt-BR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“</a:t>
            </a:r>
            <a:r>
              <a:rPr lang="pt-BR" sz="3600" b="1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God</a:t>
            </a:r>
            <a:r>
              <a:rPr lang="pt-BR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 </a:t>
            </a:r>
            <a:r>
              <a:rPr lang="pt-BR" sz="3600" b="1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sees</a:t>
            </a:r>
            <a:r>
              <a:rPr lang="pt-BR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, </a:t>
            </a:r>
          </a:p>
          <a:p>
            <a:pPr algn="ctr" rtl="0"/>
            <a:r>
              <a:rPr lang="pt-BR" sz="3600" b="1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God</a:t>
            </a:r>
            <a:r>
              <a:rPr lang="pt-BR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 </a:t>
            </a:r>
            <a:r>
              <a:rPr lang="pt-BR" sz="3600" b="1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provides</a:t>
            </a:r>
            <a:r>
              <a:rPr lang="pt-BR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”</a:t>
            </a:r>
            <a:endParaRPr lang="pt-BR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latin typeface="Monotype Corsiva"/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-214338"/>
            <a:ext cx="9501254" cy="7286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6" name="WordArt 4"/>
          <p:cNvSpPr>
            <a:spLocks noChangeArrowheads="1" noChangeShapeType="1" noTextEdit="1"/>
          </p:cNvSpPr>
          <p:nvPr/>
        </p:nvSpPr>
        <p:spPr bwMode="auto">
          <a:xfrm>
            <a:off x="5357818" y="2285992"/>
            <a:ext cx="3200400" cy="20240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“...I count much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on your prudence,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goodness and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charity...”</a:t>
            </a:r>
            <a:endParaRPr lang="pt-BR" sz="3600" b="1" kern="10" spc="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effectLst/>
              <a:latin typeface="Monotype Corsiva"/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0.static.wix.com/media/fdf4f6_53358d40efa4dde3ad1013d4a6a1deb4.jpg_102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8871" y="-142900"/>
            <a:ext cx="9667217" cy="7398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tângulo 4"/>
          <p:cNvSpPr/>
          <p:nvPr/>
        </p:nvSpPr>
        <p:spPr>
          <a:xfrm>
            <a:off x="3929058" y="2143116"/>
            <a:ext cx="493247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“</a:t>
            </a:r>
            <a:r>
              <a:rPr lang="pt-BR" sz="6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The</a:t>
            </a:r>
            <a:r>
              <a:rPr lang="pt-BR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pt-BR" sz="6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Lord</a:t>
            </a:r>
            <a:r>
              <a:rPr lang="pt-BR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pt-BR" sz="6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will</a:t>
            </a:r>
            <a:r>
              <a:rPr lang="pt-BR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algn="ctr"/>
            <a:r>
              <a:rPr lang="pt-BR" sz="6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take</a:t>
            </a:r>
            <a:r>
              <a:rPr lang="pt-BR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pt-BR" sz="6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care</a:t>
            </a:r>
            <a:r>
              <a:rPr lang="pt-BR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pt-BR" sz="6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of</a:t>
            </a:r>
            <a:r>
              <a:rPr lang="pt-BR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us!”</a:t>
            </a:r>
            <a:endParaRPr lang="pt-BR" sz="6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lum bright="21000"/>
          </a:blip>
          <a:srcRect/>
          <a:stretch>
            <a:fillRect/>
          </a:stretch>
        </p:blipFill>
        <p:spPr bwMode="auto">
          <a:xfrm>
            <a:off x="-473987" y="0"/>
            <a:ext cx="10260961" cy="68580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6146" name="WordArt 2"/>
          <p:cNvSpPr>
            <a:spLocks noChangeArrowheads="1" noChangeShapeType="1" noTextEdit="1"/>
          </p:cNvSpPr>
          <p:nvPr/>
        </p:nvSpPr>
        <p:spPr bwMode="auto">
          <a:xfrm>
            <a:off x="4572000" y="3933056"/>
            <a:ext cx="3456384" cy="18722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“We did and </a:t>
            </a:r>
          </a:p>
          <a:p>
            <a:pPr algn="ctr" rtl="0"/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Monotype Corsiva"/>
              </a:rPr>
              <a:t>e</a:t>
            </a:r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ndured everything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in order to do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the Will of God”</a:t>
            </a:r>
            <a:endParaRPr lang="pt-BR" sz="3600" b="1" kern="10" spc="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effectLst/>
              <a:latin typeface="Monotype Corsiva"/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bird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84" y="0"/>
            <a:ext cx="9144000" cy="6858000"/>
          </a:xfrm>
          <a:prstGeom prst="rect">
            <a:avLst/>
          </a:prstGeom>
          <a:noFill/>
        </p:spPr>
      </p:pic>
      <p:sp>
        <p:nvSpPr>
          <p:cNvPr id="4097" name="WordArt 1"/>
          <p:cNvSpPr>
            <a:spLocks noChangeArrowheads="1" noChangeShapeType="1" noTextEdit="1"/>
          </p:cNvSpPr>
          <p:nvPr/>
        </p:nvSpPr>
        <p:spPr bwMode="auto">
          <a:xfrm>
            <a:off x="2000232" y="1071546"/>
            <a:ext cx="3714776" cy="30003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en-US" sz="3600" b="1" kern="10" spc="0" dirty="0" smtClean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effectLst/>
              <a:latin typeface="Monotype Corsiva"/>
            </a:endParaRP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/>
                <a:latin typeface="Monotype Corsiva"/>
              </a:rPr>
              <a:t>“For His works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/>
                <a:latin typeface="Monotype Corsiva"/>
              </a:rPr>
              <a:t>God uses the most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/>
                <a:latin typeface="Monotype Corsiva"/>
              </a:rPr>
              <a:t>inapt and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/>
                <a:latin typeface="Monotype Corsiva"/>
              </a:rPr>
              <a:t>insignificant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/>
                <a:latin typeface="Monotype Corsiva"/>
              </a:rPr>
              <a:t>instruments”</a:t>
            </a:r>
            <a:endParaRPr lang="pt-BR" sz="3600" b="1" kern="10" spc="0" dirty="0">
              <a:ln w="9525">
                <a:noFill/>
                <a:round/>
                <a:headEnd/>
                <a:tailEnd/>
              </a:ln>
              <a:solidFill>
                <a:srgbClr val="800000"/>
              </a:solidFill>
              <a:effectLst/>
              <a:latin typeface="Monotype Corsiva"/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40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40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000"/>
                                        <p:tgtEl>
                                          <p:spTgt spid="40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40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0"/>
                                        <p:tgtEl>
                                          <p:spTgt spid="40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flower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1" name="WordArt 1"/>
          <p:cNvSpPr>
            <a:spLocks noChangeArrowheads="1" noChangeShapeType="1" noTextEdit="1"/>
          </p:cNvSpPr>
          <p:nvPr/>
        </p:nvSpPr>
        <p:spPr bwMode="auto">
          <a:xfrm>
            <a:off x="785786" y="357166"/>
            <a:ext cx="3857652" cy="1785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“Now our concern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is about uniting ourselves...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to resume the journey,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or better to begin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a new life”</a:t>
            </a:r>
            <a:endParaRPr lang="pt-BR" sz="3600" b="1" kern="10" spc="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effectLst/>
              <a:latin typeface="Monotype Corsiva"/>
            </a:endParaRPr>
          </a:p>
        </p:txBody>
      </p:sp>
    </p:spTree>
  </p:cSld>
  <p:clrMapOvr>
    <a:masterClrMapping/>
  </p:clrMapOvr>
  <p:transition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://0.static.wix.com/media/fdf4f6_958e28ba168bbcfd4944c2269983a4d9.jpg_102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874" y="1"/>
            <a:ext cx="934878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0"/>
            <a:ext cx="2857520" cy="38576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WordArt 1"/>
          <p:cNvSpPr>
            <a:spLocks noChangeArrowheads="1" noChangeShapeType="1" noTextEdit="1"/>
          </p:cNvSpPr>
          <p:nvPr/>
        </p:nvSpPr>
        <p:spPr bwMode="auto">
          <a:xfrm>
            <a:off x="4500562" y="1714488"/>
            <a:ext cx="392909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/>
                <a:latin typeface="Monotype Corsiva"/>
              </a:rPr>
              <a:t>“Let us work for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/>
                <a:latin typeface="Monotype Corsiva"/>
              </a:rPr>
              <a:t>the real good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/>
                <a:latin typeface="Monotype Corsiva"/>
              </a:rPr>
              <a:t>of our Congregation”</a:t>
            </a:r>
            <a:endParaRPr lang="pt-BR" sz="3600" b="1" kern="10" spc="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/>
              <a:latin typeface="Monotype Corsiva"/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img.wallpaperstock.net:81/spring-road-wallpapers_32834_2560x160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4357694"/>
            <a:ext cx="2500330" cy="142876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5" name="Picture 2" descr="http://www.diocesesantoandre.org.br/newsite/wp-content/uploads/madreassunta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2060848"/>
            <a:ext cx="3300290" cy="26540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Picture 10" descr="http://t2.gstatic.com/images?q=tbn:ANd9GcQeq-k0JryFaPSRsiSAfYmNoBXANUkLxofGDtzWL3L_kwIkN1qM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3157860" cy="178595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4577" name="WordArt 1"/>
          <p:cNvSpPr>
            <a:spLocks noChangeArrowheads="1" noChangeShapeType="1" noTextEdit="1"/>
          </p:cNvSpPr>
          <p:nvPr/>
        </p:nvSpPr>
        <p:spPr bwMode="auto">
          <a:xfrm>
            <a:off x="928662" y="3143248"/>
            <a:ext cx="2491210" cy="221457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effectLst/>
                <a:latin typeface="Monotype Corsiva"/>
              </a:rPr>
              <a:t>“I’m happy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effectLst/>
                <a:latin typeface="Monotype Corsiva"/>
              </a:rPr>
              <a:t>wherever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effectLst/>
                <a:latin typeface="Monotype Corsiva"/>
              </a:rPr>
              <a:t>obedience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effectLst/>
                <a:latin typeface="Monotype Corsiva"/>
              </a:rPr>
              <a:t>wants me”</a:t>
            </a:r>
            <a:endParaRPr lang="pt-BR" sz="3600" b="1" kern="10" spc="0" dirty="0">
              <a:ln w="9525">
                <a:noFill/>
                <a:round/>
                <a:headEnd/>
                <a:tailEnd/>
              </a:ln>
              <a:solidFill>
                <a:srgbClr val="0070C0"/>
              </a:solidFill>
              <a:effectLst/>
              <a:latin typeface="Monotype Corsiva"/>
            </a:endParaRPr>
          </a:p>
        </p:txBody>
      </p:sp>
      <p:pic>
        <p:nvPicPr>
          <p:cNvPr id="6" name="Picture 5" descr="http://3.bp.blogspot.com/-hoGhi9PLDlI/UDGTSHzTYGI/AAAAAAAAAwM/Er0oWVwpS4E/s300/380408_3065259130215_1384554618_n%255B1%255D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642918"/>
            <a:ext cx="4244816" cy="537176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24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245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245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1000"/>
                                        <p:tgtEl>
                                          <p:spTgt spid="245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1.bp.blogspot.com/_5YJbzxlRgYI/TGaedYw3_KI/AAAAAAAAAGE/I1sRtYDp19I/s1600/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5784" y="0"/>
            <a:ext cx="9429784" cy="6875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17" name="WordArt 1"/>
          <p:cNvSpPr>
            <a:spLocks noChangeArrowheads="1" noChangeShapeType="1" noTextEdit="1"/>
          </p:cNvSpPr>
          <p:nvPr/>
        </p:nvSpPr>
        <p:spPr bwMode="auto">
          <a:xfrm>
            <a:off x="928662" y="4929198"/>
            <a:ext cx="3071834" cy="15700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“For Him and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in Him, here I am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in this most delicate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and thorny function”</a:t>
            </a:r>
            <a:endParaRPr lang="pt-BR" sz="3600" b="1" kern="10" spc="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effectLst/>
              <a:latin typeface="Monotype Corsiva"/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WordArt 1"/>
          <p:cNvSpPr>
            <a:spLocks noChangeArrowheads="1" noChangeShapeType="1" noTextEdit="1"/>
          </p:cNvSpPr>
          <p:nvPr/>
        </p:nvSpPr>
        <p:spPr bwMode="auto">
          <a:xfrm>
            <a:off x="857224" y="1214422"/>
            <a:ext cx="6286544" cy="9286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“All is well, even that which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Monotype Corsiva"/>
              </a:rPr>
              <a:t>I don’t understand”</a:t>
            </a:r>
            <a:endParaRPr lang="pt-BR" sz="3600" b="1" kern="10" spc="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effectLst/>
              <a:latin typeface="Monotype Corsiva"/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http://3.bp.blogspot.com/_5YJbzxlRgYI/TGafalrgkQI/AAAAAAAAAGM/lx6tHH7ebbc/s1600/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213"/>
            <a:ext cx="9144000" cy="6286543"/>
          </a:xfrm>
          <a:prstGeom prst="rect">
            <a:avLst/>
          </a:prstGeom>
          <a:noFill/>
        </p:spPr>
      </p:pic>
      <p:sp>
        <p:nvSpPr>
          <p:cNvPr id="8193" name="WordArt 1"/>
          <p:cNvSpPr>
            <a:spLocks noChangeArrowheads="1" noChangeShapeType="1" noTextEdit="1"/>
          </p:cNvSpPr>
          <p:nvPr/>
        </p:nvSpPr>
        <p:spPr bwMode="auto">
          <a:xfrm>
            <a:off x="1285852" y="5500702"/>
            <a:ext cx="6215106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/>
                <a:latin typeface="Monotype Corsiva"/>
              </a:rPr>
              <a:t>“Don’t thank me, but thank Jesus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/>
                <a:latin typeface="Monotype Corsiva"/>
              </a:rPr>
              <a:t>for having given me  the Grace to help you”</a:t>
            </a:r>
            <a:endParaRPr lang="pt-BR" sz="3600" b="1" kern="10" spc="0" dirty="0">
              <a:ln w="9525">
                <a:noFill/>
                <a:round/>
                <a:headEnd/>
                <a:tailEnd/>
              </a:ln>
              <a:solidFill>
                <a:srgbClr val="FF0066"/>
              </a:solidFill>
              <a:effectLst/>
              <a:latin typeface="Monotype Corsiva"/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8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8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/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4857752" y="-214338"/>
            <a:ext cx="4572032" cy="7286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://www.mscs.org.br/imagensNoticias/201210123232765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072066" cy="6858000"/>
          </a:xfrm>
          <a:prstGeom prst="rect">
            <a:avLst/>
          </a:prstGeom>
          <a:noFill/>
        </p:spPr>
      </p:pic>
      <p:sp>
        <p:nvSpPr>
          <p:cNvPr id="7169" name="WordArt 1"/>
          <p:cNvSpPr>
            <a:spLocks noChangeArrowheads="1" noChangeShapeType="1" noTextEdit="1"/>
          </p:cNvSpPr>
          <p:nvPr/>
        </p:nvSpPr>
        <p:spPr bwMode="auto">
          <a:xfrm>
            <a:off x="5572132" y="1928802"/>
            <a:ext cx="2857520" cy="23574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B050"/>
                </a:solidFill>
                <a:effectLst/>
                <a:latin typeface="Monotype Corsiva"/>
              </a:rPr>
              <a:t>“...the Good God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B050"/>
                </a:solidFill>
                <a:effectLst/>
                <a:latin typeface="Monotype Corsiva"/>
              </a:rPr>
              <a:t>has given us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B050"/>
                </a:solidFill>
                <a:effectLst/>
                <a:latin typeface="Monotype Corsiva"/>
              </a:rPr>
              <a:t>a visible sign of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B050"/>
                </a:solidFill>
                <a:effectLst/>
                <a:latin typeface="Monotype Corsiva"/>
              </a:rPr>
              <a:t>admirable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B050"/>
                </a:solidFill>
                <a:effectLst/>
                <a:latin typeface="Monotype Corsiva"/>
              </a:rPr>
              <a:t>protection”</a:t>
            </a:r>
            <a:endParaRPr lang="pt-BR" sz="3600" b="1" kern="10" spc="0" dirty="0">
              <a:ln w="9525">
                <a:noFill/>
                <a:round/>
                <a:headEnd/>
                <a:tailEnd/>
              </a:ln>
              <a:solidFill>
                <a:srgbClr val="00B050"/>
              </a:solidFill>
              <a:effectLst/>
              <a:latin typeface="Monotype Corsiva"/>
            </a:endParaRPr>
          </a:p>
        </p:txBody>
      </p:sp>
    </p:spTree>
  </p:cSld>
  <p:clrMapOvr>
    <a:masterClrMapping/>
  </p:clrMapOvr>
  <p:transition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1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1.bp.blogspot.com/_x0GjevArWFI/S29VlTRCLpI/AAAAAAAAAAk/NChctKNDpuc/s320/Cristo_Migrant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3174"/>
            <a:ext cx="9144000" cy="6911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5" name="WordArt 1"/>
          <p:cNvSpPr>
            <a:spLocks noChangeArrowheads="1" noChangeShapeType="1" noTextEdit="1"/>
          </p:cNvSpPr>
          <p:nvPr/>
        </p:nvSpPr>
        <p:spPr bwMode="auto">
          <a:xfrm>
            <a:off x="4929190" y="3786190"/>
            <a:ext cx="3441692" cy="25003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chemeClr val="accent6">
                    <a:lumMod val="50000"/>
                  </a:schemeClr>
                </a:solidFill>
                <a:effectLst/>
                <a:latin typeface="Monotype Corsiva"/>
              </a:rPr>
              <a:t>“...we must respond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chemeClr val="accent6">
                    <a:lumMod val="50000"/>
                  </a:schemeClr>
                </a:solidFill>
                <a:effectLst/>
                <a:latin typeface="Monotype Corsiva"/>
              </a:rPr>
              <a:t>to such a great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chemeClr val="accent6">
                    <a:lumMod val="50000"/>
                  </a:schemeClr>
                </a:solidFill>
                <a:effectLst/>
                <a:latin typeface="Monotype Corsiva"/>
              </a:rPr>
              <a:t>Favor with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chemeClr val="accent6">
                    <a:lumMod val="50000"/>
                  </a:schemeClr>
                </a:solidFill>
                <a:effectLst/>
                <a:latin typeface="Monotype Corsiva"/>
              </a:rPr>
              <a:t>enthusiasm 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chemeClr val="accent6">
                    <a:lumMod val="50000"/>
                  </a:schemeClr>
                </a:solidFill>
                <a:effectLst/>
                <a:latin typeface="Monotype Corsiva"/>
              </a:rPr>
              <a:t>and abnegation”</a:t>
            </a:r>
            <a:endParaRPr lang="pt-BR" sz="3600" b="1" kern="10" spc="0" dirty="0">
              <a:ln w="9525">
                <a:noFill/>
                <a:round/>
                <a:headEnd/>
                <a:tailEnd/>
              </a:ln>
              <a:solidFill>
                <a:schemeClr val="accent6">
                  <a:lumMod val="50000"/>
                </a:schemeClr>
              </a:solidFill>
              <a:effectLst/>
              <a:latin typeface="Monotype Corsiva"/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6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6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1000"/>
                                        <p:tgtEl>
                                          <p:spTgt spid="6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285784" y="-110626"/>
            <a:ext cx="9429784" cy="707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" name="WordArt 1"/>
          <p:cNvSpPr>
            <a:spLocks noChangeArrowheads="1" noChangeShapeType="1" noTextEdit="1"/>
          </p:cNvSpPr>
          <p:nvPr/>
        </p:nvSpPr>
        <p:spPr bwMode="auto">
          <a:xfrm>
            <a:off x="785786" y="3214686"/>
            <a:ext cx="2428892" cy="2000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/>
                <a:latin typeface="Monotype Corsiva"/>
              </a:rPr>
              <a:t>“I thank 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/>
                <a:latin typeface="Monotype Corsiva"/>
              </a:rPr>
              <a:t>Jesus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/>
                <a:latin typeface="Monotype Corsiva"/>
              </a:rPr>
              <a:t>who wants to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/>
                <a:latin typeface="Monotype Corsiva"/>
              </a:rPr>
              <a:t>try me in </a:t>
            </a:r>
          </a:p>
          <a:p>
            <a:pPr algn="ctr" rtl="0"/>
            <a:r>
              <a:rPr lang="en-US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/>
                <a:latin typeface="Monotype Corsiva"/>
              </a:rPr>
              <a:t>all things”</a:t>
            </a:r>
            <a:endParaRPr lang="pt-BR" sz="3600" b="1" kern="10" spc="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/>
              <a:latin typeface="Monotype Corsiva"/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257</Words>
  <Application>Microsoft Office PowerPoint</Application>
  <PresentationFormat>On-screen Show (4:3)</PresentationFormat>
  <Paragraphs>78</Paragraphs>
  <Slides>20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Secretaria</dc:creator>
  <cp:lastModifiedBy>Owner</cp:lastModifiedBy>
  <cp:revision>42</cp:revision>
  <dcterms:created xsi:type="dcterms:W3CDTF">2013-05-21T13:38:58Z</dcterms:created>
  <dcterms:modified xsi:type="dcterms:W3CDTF">2013-06-28T20:42:48Z</dcterms:modified>
</cp:coreProperties>
</file>